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6ECB7B9-43FC-7984-69EC-31A0F34298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798C360-4721-2C73-2C99-1B79F8D864F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1B7AC75B-7F32-B4D4-9B78-CE64703F6F9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F405056-7414-F52E-4DC0-F2B1BFBC76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CAA951E-79CC-068B-C3E6-51D463D4A3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0F4D468C-CB50-0576-45D8-A1D6155C38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D18B2E-F753-456B-A1FE-61166B74BDF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F8E9CAD-32E7-79C6-7849-EE40AB2AFD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34241-033A-4DA7-8D11-F905C359638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C033CBC2-677E-872C-38E8-C42B71E323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C281C63-4143-B18F-E356-94A6E11CF8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BA0E026-DDCC-7D2B-0B21-91F7EAB79C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E20CAA-B4C5-4D88-AA6D-A71A2D88586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33F84BCF-7556-247F-612E-79F0954F4F0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AF6E1D0-B0E7-FBBB-3C7C-FAEB60AF05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7B58440-0EF6-4D84-24D6-2E629EC86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8F398F-DCA6-493F-91BE-B3BEF7D52212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85B96E4-1A6F-C1B2-2012-01BFB3935B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A225951-8AF8-FBD5-1075-3502F852D3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DD1446A-1F9D-C558-1938-490A5F4BD7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0E1BDB-CF9E-4DD1-AB98-28BAEFE1A959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09E5D446-9202-80B2-8C4E-FFB82BAFB50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0CA88E2-7517-00F1-50C8-2AA8FFC0C1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EFB7F5-EE84-DDBF-DE05-6C49F75C3E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F7E28-03AB-4E7D-B535-27DAAC46F0B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40F3E7AF-632B-0849-6D2B-AAFE267D3AD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B7E7AF1-FC68-62C8-B5A5-F3B1DE525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19436-2C60-C8E6-98B0-E628D2F542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86692D-2E6E-5AF4-87E3-2B7F1F81E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C807B-24D6-C6E8-8C93-37BA04D84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D7028-E0AF-3B26-0693-7281CE1FD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F0385-03EE-32DC-B3E4-D9A3A3BE4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84597-6733-4C2B-B39A-CBFDFBC7DB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37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A3916-F37E-8DC4-A3AA-BD2E51BE9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FEA90-1C9E-E3AE-BA45-38C43CB39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2A531-1C87-FCCE-4BC3-2B118A148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3AB01-6CDA-5E53-EE9E-B1A37DACE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75339-351F-B5EA-6855-DBAE4078C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60A0F-AF80-467F-84DB-6379137FF9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107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94F764-855D-5EBB-02A0-1AADCE1F3C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08EDE0-A57E-7614-AE26-15CE799D1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AC9C0-9EBA-F1BC-2C42-2A25C34E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B41D7-8B72-17CD-7103-61CA530E4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3FA41-F76B-7CBA-6CB2-BFBDDA340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6EF0A-3F02-438F-8029-2E09F2C5F3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43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B155C-90D1-D713-6BE0-0274405C3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5C20C-CA36-DBE1-398B-33BB0B468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7F378-8CD7-EBE4-0DDD-4C5F564D7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EE962-7743-40D2-1BC3-1F65806A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72E25-7E55-55B7-5968-9699BDF2D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D753B-32DF-4E5D-8C58-5528EE4ABF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DD8D-27D4-C151-8C20-DB70B5C65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C3A31-7696-7C18-F17A-CE3ABDB1D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2AE43-F17D-415B-7938-EF6A2A399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1EB0B-9DAF-39E7-1CE9-0EF144614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CDC5E-5464-7D28-8149-7E2205BB0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FDF66-91AB-45B0-B0F5-050AF8D223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48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428E9-535F-A836-8211-929843EC0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95724-EB28-E096-8582-FF553B70F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C29701-C671-5F95-B308-E51983CCE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FDACF-03AC-3F6B-83FC-8F3F135D3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14A90-9BF3-05B8-8FD8-C603C4EE1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94D503-4D71-AA91-E9AA-810C4A271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37C1B-8EE9-481B-B00A-6C71680775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85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B28ED-C3BE-1352-BEFE-49DBE3B3F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9DF15A-E049-D591-8348-3BC1D62CA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F85D9E-B360-BCBE-8976-609DF6F74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EE57C3-688B-8248-C720-2DB93F4C6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967DA9-E2B5-B076-DA4A-92AF4EAE19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DF8A95-A230-E7A4-8AFD-A2660470D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BB3D84-6BDC-5916-83B2-E6CD6DC92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41B501-EABC-0359-5FB9-7085BC3E4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30E38-945A-463A-BC28-203446F6C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78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F9956-8F41-4EBF-ECF7-37A2227F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390EA3-4DA1-B17E-4B49-59CD581F5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8E11D-806C-01E1-259A-C14AD4977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93CDC-79B2-EE08-97DF-E983C2ED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FCF59-8B68-4E1C-8ED7-A05C55ED16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64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E740DD-29AA-AD9C-11DB-57EFE0768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B1B279-B2C8-70C9-B6F1-02C601A51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29CD90-AD16-3D7C-FE36-9D7E80C51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82CAE-19AB-4F77-8ADC-475E0753B9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60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512C5-A6AE-ECCB-EA5D-55AB6231D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19629-56AF-5C73-341D-B838D1A3C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4F8EE-2588-F2F0-E4E0-7943C1EA3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37684-5A80-4C61-B575-3801305A1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E3CAB-7075-C96A-AB99-A906C63E4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E9AC3B-CA98-E17D-0FFC-3B618CF6A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66AED-5E8E-4CAF-8CF7-28550CC6F9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63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C8661-A972-0D7B-EF7F-1BC7C9BCD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83B37A-C32C-9C17-EDC2-78204FF9DB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B1F29-24BA-14D7-59B8-1A4BAB011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A2B9E-C77A-200F-B3B7-8B715B9B0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F55C5-5941-B58B-489B-1424F9B30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928D0-B9FC-05E3-DF4C-C1D215D74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97F2C-18F1-401A-AB98-D9AA3263B8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383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39F727B-4B2F-491F-2878-6CCDC5B69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B37AF1-F23E-E6CB-E47A-CEEB85E63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00DEB26-CE14-9187-37BC-9A47FEE2538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BF3947F-7BA2-960B-DE57-66D25088392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581DE5-BD09-7A44-14A7-A1A7CFCF28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D6C755-1982-4DBB-A773-23C0799BD3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60A02E5-E907-F74B-8F26-9583BDE859F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>
                <a:solidFill>
                  <a:schemeClr val="bg1"/>
                </a:solidFill>
              </a:rPr>
              <a:t>Group 13, the Boron Family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BBCF6691-943A-9C76-C42C-1EA069D00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44894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Groups 13 through 18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EFD1EB8E-D7F3-981F-976A-4AFE97F74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Representative Elements</a:t>
            </a:r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01DB8828-FD75-3DC1-03BA-4AF79DAAA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925" y="2193925"/>
            <a:ext cx="3775075" cy="376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78" name="Group 6">
            <a:extLst>
              <a:ext uri="{FF2B5EF4-FFF2-40B4-BE49-F238E27FC236}">
                <a16:creationId xmlns:a16="http://schemas.microsoft.com/office/drawing/2014/main" id="{91A50178-E6A7-BCB2-46AA-924DA3193E81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219200"/>
            <a:ext cx="8305800" cy="4343400"/>
            <a:chOff x="336" y="768"/>
            <a:chExt cx="5232" cy="2736"/>
          </a:xfrm>
        </p:grpSpPr>
        <p:sp>
          <p:nvSpPr>
            <p:cNvPr id="3079" name="Text Box 7">
              <a:extLst>
                <a:ext uri="{FF2B5EF4-FFF2-40B4-BE49-F238E27FC236}">
                  <a16:creationId xmlns:a16="http://schemas.microsoft.com/office/drawing/2014/main" id="{AC8EC63D-6392-90DA-2C11-15DD18758F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768"/>
              <a:ext cx="5232" cy="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8001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2573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1717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tx1"/>
                </a:buClr>
                <a:buFontTx/>
                <a:buChar char="•"/>
              </a:pPr>
              <a:r>
                <a:rPr lang="en-US" altLang="en-US" sz="3200">
                  <a:solidFill>
                    <a:schemeClr val="bg1"/>
                  </a:solidFill>
                  <a:latin typeface="Times New Roman" panose="02020603050405020304" pitchFamily="18" charset="0"/>
                </a:rPr>
                <a:t>The elements in Groups 13-18 are not all solid metals like the elements of Groups 1 and 2.  In</a:t>
              </a:r>
            </a:p>
          </p:txBody>
        </p:sp>
        <p:sp>
          <p:nvSpPr>
            <p:cNvPr id="3080" name="Text Box 8">
              <a:extLst>
                <a:ext uri="{FF2B5EF4-FFF2-40B4-BE49-F238E27FC236}">
                  <a16:creationId xmlns:a16="http://schemas.microsoft.com/office/drawing/2014/main" id="{0BEC6C4F-ADB0-FB00-07AB-945A2890D6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4" y="1297"/>
              <a:ext cx="2384" cy="2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solidFill>
                    <a:schemeClr val="bg1"/>
                  </a:solidFill>
                  <a:latin typeface="Times New Roman" panose="02020603050405020304" pitchFamily="18" charset="0"/>
                </a:rPr>
                <a:t>fact, a single group can contain metals, nonmetals, and metalloids and have members that are solids, liquids, and gases.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330F93B4-B2A5-2487-2B05-210547C7F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60896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Group 13—The Boron Family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AEB0AA9A-AFF7-D4F3-B96A-C3740924F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47244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 elements in Group 13 are all metals except boron, which is a brittle, black metalloid. 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E95047F8-4059-A3F1-9733-8509B9C01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Representative Elements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3613E843-031B-3BE3-D6E2-34984A159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4495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Cookware made with boron can be moved directly from the refrigerator into the oven without cracking.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4103" name="Picture 7">
            <a:extLst>
              <a:ext uri="{FF2B5EF4-FFF2-40B4-BE49-F238E27FC236}">
                <a16:creationId xmlns:a16="http://schemas.microsoft.com/office/drawing/2014/main" id="{40261B55-B79D-2111-FE69-5AC82A088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346200"/>
            <a:ext cx="2895600" cy="44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48EC1702-3393-CCF7-C2A1-A8C5C732D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60896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Group 13—The Boron Family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3A7AC50C-D36B-40DB-0F9D-7D6E780E1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Representative Elements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818E2F89-3682-5D27-385A-66B85A443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49530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Aluminum is used to make soft-drink cans, cookware, siding for homes, and baseball bats.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625F9E82-D932-03F3-42FA-E5F1A9145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24200"/>
            <a:ext cx="49530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Gallium is a solid metal, but its melting point is so low that it will melt in your hand. 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20500D67-3A58-73D6-D12E-5134A2895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53000"/>
            <a:ext cx="48768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It is used to make computer chips.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5128" name="Picture 8">
            <a:extLst>
              <a:ext uri="{FF2B5EF4-FFF2-40B4-BE49-F238E27FC236}">
                <a16:creationId xmlns:a16="http://schemas.microsoft.com/office/drawing/2014/main" id="{F651880E-8935-6E89-ADFF-6B85FB266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346200"/>
            <a:ext cx="2895600" cy="44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  <p:bldP spid="51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F66AA20C-BCDD-769F-8C4E-C0ED13EB0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213</Words>
  <Application>Microsoft Office PowerPoint</Application>
  <PresentationFormat>On-screen Show (4:3)</PresentationFormat>
  <Paragraphs>25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Default Design</vt:lpstr>
      <vt:lpstr>Group 13, the Boron Family</vt:lpstr>
      <vt:lpstr>PowerPoint Presentation</vt:lpstr>
      <vt:lpstr>PowerPoint Presentation</vt:lpstr>
      <vt:lpstr>PowerPoint Presentation</vt:lpstr>
      <vt:lpstr>PowerPoint Presentation</vt:lpstr>
    </vt:vector>
  </TitlesOfParts>
  <Company>SCNU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13, the Boron Family</dc:title>
  <dc:creator>CIC1</dc:creator>
  <cp:lastModifiedBy>Nayan GRIFFITHS</cp:lastModifiedBy>
  <cp:revision>4</cp:revision>
  <dcterms:created xsi:type="dcterms:W3CDTF">2005-08-21T21:15:40Z</dcterms:created>
  <dcterms:modified xsi:type="dcterms:W3CDTF">2023-05-23T21:50:57Z</dcterms:modified>
</cp:coreProperties>
</file>